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4" r:id="rId3"/>
    <p:sldId id="268" r:id="rId4"/>
    <p:sldId id="267" r:id="rId5"/>
    <p:sldId id="265" r:id="rId6"/>
    <p:sldId id="257" r:id="rId7"/>
    <p:sldId id="262" r:id="rId8"/>
    <p:sldId id="263" r:id="rId9"/>
    <p:sldId id="261" r:id="rId10"/>
    <p:sldId id="260" r:id="rId11"/>
    <p:sldId id="256" r:id="rId12"/>
    <p:sldId id="258" r:id="rId1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267E33-D8CC-4974-BCEC-D034329251E5}" type="datetimeFigureOut">
              <a:rPr lang="es-CO" smtClean="0"/>
              <a:pPr/>
              <a:t>08/02/2012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214282" y="2357430"/>
            <a:ext cx="5637010" cy="414340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s-ES" sz="11200" dirty="0" smtClean="0">
                <a:latin typeface="Arial Narrow" pitchFamily="34" charset="0"/>
              </a:rPr>
              <a:t>Jhonatán Agualimpia 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Andrés Aristizabal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Jennifer Córdoba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Cristian Murillo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Vanesa Tabares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Liliana Mosquera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Yadira Rivas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Angie Guali </a:t>
            </a:r>
          </a:p>
          <a:p>
            <a:pPr algn="ctr"/>
            <a:r>
              <a:rPr lang="es-ES" sz="7000" dirty="0">
                <a:latin typeface="Constantia" pitchFamily="18" charset="0"/>
              </a:rPr>
              <a:t> </a:t>
            </a:r>
            <a:r>
              <a:rPr lang="es-ES" sz="7000" dirty="0" smtClean="0">
                <a:latin typeface="Constantia" pitchFamily="18" charset="0"/>
              </a:rPr>
              <a:t>                                                                                                  </a:t>
            </a:r>
            <a:endParaRPr lang="es-ES" sz="19200" dirty="0" smtClean="0">
              <a:latin typeface="Constantia" pitchFamily="18" charset="0"/>
            </a:endParaRPr>
          </a:p>
          <a:p>
            <a:r>
              <a:rPr lang="es-ES" dirty="0" smtClean="0"/>
              <a:t> 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1928794" y="214290"/>
            <a:ext cx="67489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Motores de Bases </a:t>
            </a:r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de</a:t>
            </a:r>
          </a:p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Datos 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357818" y="3500438"/>
            <a:ext cx="228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6600" dirty="0" smtClean="0">
                <a:solidFill>
                  <a:srgbClr val="212745"/>
                </a:solidFill>
                <a:latin typeface="Constantia" pitchFamily="18" charset="0"/>
              </a:rPr>
              <a:t>11º2</a:t>
            </a:r>
            <a:endParaRPr lang="es-ES" sz="6600" dirty="0"/>
          </a:p>
        </p:txBody>
      </p:sp>
    </p:spTree>
    <p:extLst>
      <p:ext uri="{BB962C8B-B14F-4D97-AF65-F5344CB8AC3E}">
        <p14:creationId xmlns:p14="http://schemas.microsoft.com/office/powerpoint/2010/main" xmlns="" val="33655782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1700808"/>
            <a:ext cx="6462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>
                <a:latin typeface="Arial Narrow" pitchFamily="34" charset="0"/>
              </a:rPr>
              <a:t>SQLite es un sistema de gestión de bases de datos relacional compatible con ACID, contenida en una relativamente pequeña (~275 kiB)</a:t>
            </a:r>
            <a:r>
              <a:rPr lang="es-ES" sz="2800" baseline="30000" dirty="0">
                <a:latin typeface="Arial Narrow" pitchFamily="34" charset="0"/>
              </a:rPr>
              <a:t> </a:t>
            </a:r>
            <a:r>
              <a:rPr lang="es-ES" sz="2800" dirty="0">
                <a:latin typeface="Arial Narrow" pitchFamily="34" charset="0"/>
              </a:rPr>
              <a:t>biblioteca en C. SQLite es un proyecto de dominio público</a:t>
            </a:r>
            <a:r>
              <a:rPr lang="es-ES" sz="2800" baseline="30000" dirty="0">
                <a:latin typeface="Arial Narrow" pitchFamily="34" charset="0"/>
              </a:rPr>
              <a:t> </a:t>
            </a:r>
            <a:r>
              <a:rPr lang="es-ES" sz="2800" dirty="0">
                <a:latin typeface="Arial Narrow" pitchFamily="34" charset="0"/>
              </a:rPr>
              <a:t> creado por D. Richard Hipp.</a:t>
            </a:r>
          </a:p>
        </p:txBody>
      </p:sp>
      <p:pic>
        <p:nvPicPr>
          <p:cNvPr id="3" name="Picture 4" descr="http://2.bp.blogspot.com/_AtKas6-vobo/TS_F9F07AnI/AAAAAAAAARs/dMYbJ7ZYIsc/s1600/sqlit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581128"/>
            <a:ext cx="60960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143240" y="357166"/>
            <a:ext cx="26853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  <a:cs typeface="Arial" pitchFamily="34" charset="0"/>
              </a:rPr>
              <a:t>SQLITE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732816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42976" y="1285860"/>
            <a:ext cx="7056784" cy="5184576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>
                <a:latin typeface="Arial Narrow" pitchFamily="34" charset="0"/>
              </a:rPr>
              <a:t>Es </a:t>
            </a:r>
            <a:r>
              <a:rPr lang="es-ES" sz="2800" dirty="0">
                <a:latin typeface="Arial Narrow" pitchFamily="34" charset="0"/>
              </a:rPr>
              <a:t>un sistema de gestión de bases de datos relacionales para los sistemas operativos Microsoft Windows, desarrollado por Microsoft y orientado a ser usado en un entorno personal o en pequeñas organizaciones. </a:t>
            </a:r>
            <a:r>
              <a:rPr lang="es-ES" sz="2800" dirty="0" smtClean="0">
                <a:latin typeface="Arial Narrow" pitchFamily="34" charset="0"/>
              </a:rPr>
              <a:t>Permite </a:t>
            </a:r>
            <a:r>
              <a:rPr lang="es-ES" sz="2800" dirty="0">
                <a:latin typeface="Arial Narrow" pitchFamily="34" charset="0"/>
              </a:rPr>
              <a:t>crear ficheros de bases de datos relacionales que pueden ser fácilmente gestionadas por una interfaz </a:t>
            </a:r>
            <a:r>
              <a:rPr lang="es-ES" sz="2800" dirty="0" smtClean="0">
                <a:latin typeface="Arial Narrow" pitchFamily="34" charset="0"/>
              </a:rPr>
              <a:t>gráfica simple</a:t>
            </a:r>
            <a:r>
              <a:rPr lang="es-ES" sz="2800" dirty="0">
                <a:latin typeface="Arial Narrow" pitchFamily="34" charset="0"/>
              </a:rPr>
              <a:t>. Además, estas bases de datos pueden ser consultadas por otros programas. </a:t>
            </a:r>
            <a:endParaRPr lang="es-CO" sz="2800" dirty="0">
              <a:latin typeface="Arial Narrow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007693" y="351214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Microsoft Access</a:t>
            </a:r>
            <a:endParaRPr lang="es-CO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130037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8336"/>
            <a:ext cx="8448939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0526714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42976" y="2071678"/>
            <a:ext cx="6472808" cy="4488904"/>
          </a:xfrm>
        </p:spPr>
        <p:txBody>
          <a:bodyPr>
            <a:normAutofit lnSpcReduction="10000"/>
          </a:bodyPr>
          <a:lstStyle/>
          <a:p>
            <a:pPr algn="l"/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Es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un conjunto de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Algoritmos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que permite la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Gestión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y Optimización de Base de datos.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Prudentemente el Motor de bases de datos utiliza instrucciones especificas para la: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endParaRPr lang="es-ES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algn="l"/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A) Búsqueda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de información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B) Añadir,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Borrar,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Modificar : Tablas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C) Añadir, Borrar, Modificar : Campos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D) Etc.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La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mayoría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de los motores Basan sus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búsquedas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por lo que se le llama I.D. (Identificadores) Ya que se facilita la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Ordenación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por medio del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método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Burbuja.</a:t>
            </a:r>
            <a:endParaRPr lang="es-CO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42910" y="214290"/>
            <a:ext cx="67954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Que Es un Motor De </a:t>
            </a:r>
            <a:endParaRPr lang="es-ES" sz="5400" b="1" i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s-ES" sz="54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Base </a:t>
            </a:r>
            <a:r>
              <a:rPr lang="es-ES" sz="54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De Datos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7836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596" y="2000240"/>
            <a:ext cx="87154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latin typeface="Arial Narrow" pitchFamily="34" charset="0"/>
              </a:rPr>
              <a:t>ASISTENTE PARA LA OPTIMIZACIÓN DE MOTOR DE BASE DE DATOS (AYUDA F1</a:t>
            </a:r>
            <a:r>
              <a:rPr lang="es-ES" sz="2400" b="1" dirty="0" smtClean="0">
                <a:latin typeface="Arial Narrow" pitchFamily="34" charset="0"/>
              </a:rPr>
              <a:t>).</a:t>
            </a:r>
            <a:endParaRPr lang="es-ES" sz="2400" b="1" dirty="0" smtClean="0">
              <a:latin typeface="Arial Narrow" pitchFamily="34" charset="0"/>
            </a:endParaRPr>
          </a:p>
          <a:p>
            <a:pPr algn="ctr"/>
            <a:r>
              <a:rPr lang="es-ES" sz="2400" dirty="0" smtClean="0">
                <a:latin typeface="Arial Narrow" pitchFamily="34" charset="0"/>
              </a:rPr>
              <a:t>Proporciona ayuda para el Asistente para la optimización de Motor de base de datos y sus cuadros de diálogo relacionados.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Servicio SQL Server Browser  Proporciona ayuda para el Servicio SQL Server Browser.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SQL Server Management Studio (Ayuda F1)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Proporciona ayuda para las herramientas, asistentes y servicios suministrados con SQL Server Management Studio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2071670" y="642918"/>
            <a:ext cx="4880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características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57290" y="2214554"/>
            <a:ext cx="6500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latin typeface="Arial Narrow" pitchFamily="34" charset="0"/>
              </a:rPr>
              <a:t>INFORMACIÓN GENERAL DEL MONITOR DE SQL SERVER </a:t>
            </a:r>
            <a:r>
              <a:rPr lang="es-ES" sz="2400" dirty="0" smtClean="0">
                <a:latin typeface="Arial Narrow" pitchFamily="34" charset="0"/>
              </a:rPr>
              <a:t>Proporciona ayuda para el Monitor de SQL Server y el Monitor de creación de reflejo de la base de datos.</a:t>
            </a:r>
          </a:p>
          <a:p>
            <a:pPr algn="ctr"/>
            <a:r>
              <a:rPr lang="es-ES" sz="2400" b="1" dirty="0" smtClean="0">
                <a:latin typeface="Arial Narrow" pitchFamily="34" charset="0"/>
              </a:rPr>
              <a:t>AYUDA DE F1 DE VISUAL DATABASE TOOLS </a:t>
            </a:r>
            <a:r>
              <a:rPr lang="es-ES" sz="2400" dirty="0" smtClean="0">
                <a:latin typeface="Arial Narrow" pitchFamily="34" charset="0"/>
              </a:rPr>
              <a:t>Proporciona ayuda para las herramientas Diseñador de diagramas de base de datos, Diseñador de tablas y Diseñador de consultas y vistas, y sus cuadros de diálogo relacionados.</a:t>
            </a:r>
            <a:endParaRPr lang="es-ES" sz="2400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052736"/>
            <a:ext cx="6844188" cy="469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812160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785786" y="2285992"/>
            <a:ext cx="73448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latin typeface="Arial Narrow" pitchFamily="34" charset="0"/>
              </a:rPr>
              <a:t>Los 5 principales motores de  bases de datos  a nivel mundial o que hemos escuchado son:</a:t>
            </a:r>
          </a:p>
          <a:p>
            <a:pPr algn="ctr"/>
            <a:endParaRPr lang="es-ES" sz="2400" dirty="0" smtClean="0">
              <a:latin typeface="Arial Narrow" pitchFamily="34" charset="0"/>
            </a:endParaRPr>
          </a:p>
          <a:p>
            <a:pPr algn="ctr"/>
            <a:r>
              <a:rPr lang="es-ES" sz="2400" dirty="0" smtClean="0">
                <a:latin typeface="Arial Narrow" pitchFamily="34" charset="0"/>
              </a:rPr>
              <a:t>1. MySQL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2.PostgreSQL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3.MSSQL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4.QLite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5.MS Access</a:t>
            </a:r>
            <a:endParaRPr lang="es-CO" sz="2400" dirty="0">
              <a:latin typeface="Arial Narrow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571480"/>
            <a:ext cx="908710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Los Principales Motores  de </a:t>
            </a:r>
            <a:r>
              <a:rPr lang="es-E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Bases</a:t>
            </a:r>
          </a:p>
          <a:p>
            <a:pPr algn="ctr"/>
            <a:r>
              <a:rPr lang="es-E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 </a:t>
            </a:r>
            <a:r>
              <a:rPr lang="es-E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de datos</a:t>
            </a:r>
            <a:endParaRPr lang="es-ES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119457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14348" y="2857496"/>
            <a:ext cx="7848872" cy="1800200"/>
          </a:xfrm>
        </p:spPr>
        <p:txBody>
          <a:bodyPr/>
          <a:lstStyle/>
          <a:p>
            <a:pPr algn="ctr"/>
            <a:r>
              <a:rPr lang="es-ES" sz="3200" dirty="0">
                <a:solidFill>
                  <a:schemeClr val="tx1"/>
                </a:solidFill>
                <a:latin typeface="Arial Narrow" pitchFamily="34" charset="0"/>
              </a:rPr>
              <a:t>Es un sistema de gestión de bases de datos relacional, multihilo y multiusuario con más de seis millones de instalaciones.</a:t>
            </a:r>
            <a:endParaRPr lang="es-CO" sz="3200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es-CO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40" y="4519166"/>
            <a:ext cx="4965700" cy="2338834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3214678" y="357166"/>
            <a:ext cx="2507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My SQL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140882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PostgreSQL</a:t>
            </a:r>
            <a:endParaRPr lang="es-C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714348" y="1142984"/>
            <a:ext cx="7620000" cy="4800600"/>
          </a:xfrm>
          <a:prstGeom prst="rect">
            <a:avLst/>
          </a:prstGeom>
        </p:spPr>
        <p:txBody>
          <a:bodyPr/>
          <a:lstStyle/>
          <a:p>
            <a:pPr marL="114300" indent="0" algn="ctr">
              <a:buNone/>
            </a:pPr>
            <a:r>
              <a:rPr lang="es-ES" dirty="0" smtClean="0"/>
              <a:t>                              </a:t>
            </a:r>
          </a:p>
          <a:p>
            <a:pPr marL="114300" indent="0" algn="ctr">
              <a:buNone/>
            </a:pPr>
            <a:r>
              <a:rPr lang="es-ES" sz="4000" dirty="0">
                <a:latin typeface="Arial Narrow" pitchFamily="34" charset="0"/>
              </a:rPr>
              <a:t> E</a:t>
            </a:r>
            <a:r>
              <a:rPr lang="es-ES" sz="4000" dirty="0" smtClean="0">
                <a:latin typeface="Arial Narrow" pitchFamily="34" charset="0"/>
              </a:rPr>
              <a:t>s </a:t>
            </a:r>
            <a:r>
              <a:rPr lang="es-ES" sz="4000" dirty="0">
                <a:latin typeface="Arial Narrow" pitchFamily="34" charset="0"/>
              </a:rPr>
              <a:t>un sistema de gestión de base de datos relacional orientada a objetos y </a:t>
            </a:r>
            <a:r>
              <a:rPr lang="es-ES" sz="4000" dirty="0" smtClean="0">
                <a:latin typeface="Arial Narrow" pitchFamily="34" charset="0"/>
              </a:rPr>
              <a:t>libre</a:t>
            </a:r>
            <a:r>
              <a:rPr lang="es-ES" sz="4000" dirty="0">
                <a:latin typeface="Arial Narrow" pitchFamily="34" charset="0"/>
              </a:rPr>
              <a:t>.</a:t>
            </a:r>
            <a:endParaRPr lang="es-CO" sz="4000" dirty="0">
              <a:latin typeface="Arial Narrow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246" y="4310755"/>
            <a:ext cx="529208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409752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1928802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latin typeface="Arial Narrow" pitchFamily="34" charset="0"/>
              </a:rPr>
              <a:t>Microsoft SQL Server</a:t>
            </a:r>
            <a:r>
              <a:rPr lang="es-ES" sz="2400" dirty="0" smtClean="0">
                <a:latin typeface="Arial Narrow" pitchFamily="34" charset="0"/>
              </a:rPr>
              <a:t> es un sistema para la gestión de bases de datos producido por Microsoft basado en el modelo relacional. Sus lenguajes para consultas son T-SQL y ANSI SQL. </a:t>
            </a:r>
            <a:r>
              <a:rPr lang="es-ES" sz="2400" b="1" dirty="0" smtClean="0">
                <a:latin typeface="Arial Narrow" pitchFamily="34" charset="0"/>
              </a:rPr>
              <a:t>Microsoft SQL Server</a:t>
            </a:r>
            <a:r>
              <a:rPr lang="es-ES" sz="2400" dirty="0" smtClean="0">
                <a:latin typeface="Arial Narrow" pitchFamily="34" charset="0"/>
              </a:rPr>
              <a:t> constituye la alternativa de Microsoft a otros potentes sistemas gestores de bases de datos como son </a:t>
            </a:r>
            <a:r>
              <a:rPr lang="es-ES" sz="2400" b="1" i="1" dirty="0" smtClean="0">
                <a:latin typeface="Arial Narrow" pitchFamily="34" charset="0"/>
              </a:rPr>
              <a:t>Oracle</a:t>
            </a:r>
            <a:r>
              <a:rPr lang="es-ES" sz="2400" dirty="0" smtClean="0">
                <a:latin typeface="Arial Narrow" pitchFamily="34" charset="0"/>
              </a:rPr>
              <a:t>, </a:t>
            </a:r>
            <a:r>
              <a:rPr lang="es-ES" sz="2400" b="1" i="1" dirty="0" smtClean="0">
                <a:latin typeface="Arial Narrow" pitchFamily="34" charset="0"/>
              </a:rPr>
              <a:t>PostgreSQL</a:t>
            </a:r>
            <a:r>
              <a:rPr lang="es-ES" sz="2400" dirty="0" smtClean="0">
                <a:latin typeface="Arial Narrow" pitchFamily="34" charset="0"/>
              </a:rPr>
              <a:t> o </a:t>
            </a:r>
            <a:r>
              <a:rPr lang="es-ES" sz="2400" b="1" i="1" dirty="0" smtClean="0">
                <a:latin typeface="Arial Narrow" pitchFamily="34" charset="0"/>
              </a:rPr>
              <a:t>MySQL</a:t>
            </a:r>
            <a:r>
              <a:rPr lang="es-ES" dirty="0" smtClean="0">
                <a:latin typeface="Arial Narrow" pitchFamily="34" charset="0"/>
              </a:rPr>
              <a:t>.</a:t>
            </a:r>
            <a:endParaRPr lang="es-CO" dirty="0">
              <a:latin typeface="Arial Narrow" pitchFamily="34" charset="0"/>
            </a:endParaRPr>
          </a:p>
        </p:txBody>
      </p:sp>
      <p:pic>
        <p:nvPicPr>
          <p:cNvPr id="4" name="Picture 2" descr="http://3.bp.blogspot.com/-FAkf4p2OLog/TuAM_XBJi1I/AAAAAAAAEww/UtrjZgUysDw/s1600/MS+SQL+Server+Hosting+Benefi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5710" y="3695134"/>
            <a:ext cx="3848290" cy="316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643174" y="428604"/>
            <a:ext cx="2957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Ms SQL  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9682490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79</TotalTime>
  <Words>237</Words>
  <Application>Microsoft Office PowerPoint</Application>
  <PresentationFormat>Presentación en pantalla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Transmisión de listas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PostgreSQL</vt:lpstr>
      <vt:lpstr>Diapositiva 9</vt:lpstr>
      <vt:lpstr>Diapositiva 10</vt:lpstr>
      <vt:lpstr>Diapositiva 11</vt:lpstr>
      <vt:lpstr>Diapositiva 12</vt:lpstr>
    </vt:vector>
  </TitlesOfParts>
  <Company>SECRETARIA DE EDUCACION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casa</cp:lastModifiedBy>
  <cp:revision>10</cp:revision>
  <dcterms:created xsi:type="dcterms:W3CDTF">2012-02-02T13:44:57Z</dcterms:created>
  <dcterms:modified xsi:type="dcterms:W3CDTF">2012-02-09T01:36:16Z</dcterms:modified>
</cp:coreProperties>
</file>